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7" r:id="rId3"/>
    <p:sldId id="267" r:id="rId4"/>
    <p:sldId id="276" r:id="rId5"/>
    <p:sldId id="271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F7295-695B-4E53-81DA-40326D66580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59F1-18AB-4BA8-8612-0F3EA877A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6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55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11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14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2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87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605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8562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18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09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00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9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745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29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8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747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799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93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036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727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290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148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0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031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610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846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102446"/>
      </p:ext>
    </p:extLst>
  </p:cSld>
  <p:clrMapOvr>
    <a:masterClrMapping/>
  </p:clrMapOvr>
  <p:transition spd="slow" advTm="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862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19218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184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3843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090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69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2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18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45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18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76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3E64-1198-4350-AE4E-0E6A375354BD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03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5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emf"/><Relationship Id="rId11" Type="http://schemas.microsoft.com/office/2007/relationships/hdphoto" Target="../media/hdphoto1.wdp"/><Relationship Id="rId5" Type="http://schemas.openxmlformats.org/officeDocument/2006/relationships/image" Target="../media/image17.emf"/><Relationship Id="rId10" Type="http://schemas.openxmlformats.org/officeDocument/2006/relationships/image" Target="../media/image13.pn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BA2E3"/>
            </a:gs>
            <a:gs pos="21000">
              <a:srgbClr val="61D6FF"/>
            </a:gs>
            <a:gs pos="0">
              <a:srgbClr val="D5F4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19121" y="249667"/>
            <a:ext cx="2164999" cy="2164999"/>
          </a:xfrm>
          <a:prstGeom prst="ellipse">
            <a:avLst/>
          </a:prstGeom>
          <a:solidFill>
            <a:srgbClr val="FCF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15" y="1333831"/>
            <a:ext cx="3485403" cy="12405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224" y="690821"/>
            <a:ext cx="1271250" cy="618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51" y="1922473"/>
            <a:ext cx="1102500" cy="596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424" y="780150"/>
            <a:ext cx="1676250" cy="551250"/>
          </a:xfrm>
          <a:prstGeom prst="rect">
            <a:avLst/>
          </a:prstGeom>
        </p:spPr>
      </p:pic>
      <p:pic>
        <p:nvPicPr>
          <p:cNvPr id="1176" name="图片 11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5801" y="5753865"/>
            <a:ext cx="13258801" cy="2143861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27" y="1080275"/>
            <a:ext cx="9002362" cy="5063828"/>
          </a:xfrm>
          <a:prstGeom prst="rect">
            <a:avLst/>
          </a:prstGeom>
        </p:spPr>
      </p:pic>
      <p:pic>
        <p:nvPicPr>
          <p:cNvPr id="391" name="图片 3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948685" y="4556342"/>
            <a:ext cx="1472713" cy="1877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716163" y="2540801"/>
            <a:ext cx="2644522" cy="4247046"/>
          </a:xfrm>
          <a:prstGeom prst="rect">
            <a:avLst/>
          </a:prstGeom>
        </p:spPr>
      </p:pic>
      <p:pic>
        <p:nvPicPr>
          <p:cNvPr id="4" name="Alexandre Desplat - Moving 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6261179" y="-1128043"/>
            <a:ext cx="487363" cy="48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0DFF4B-BB5D-FDA4-C581-93A3FE6ED7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743075"/>
            <a:ext cx="34671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6F2DBA-4B02-4A6E-180A-44702BB5D1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8007" y="2490495"/>
            <a:ext cx="634648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474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>
            <a:off x="0" y="-8915"/>
            <a:ext cx="12192001" cy="2429803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4126" h="4421241">
                <a:moveTo>
                  <a:pt x="0" y="10209"/>
                </a:moveTo>
                <a:lnTo>
                  <a:pt x="7864126" y="0"/>
                </a:lnTo>
                <a:lnTo>
                  <a:pt x="7864126" y="3420679"/>
                </a:lnTo>
                <a:lnTo>
                  <a:pt x="1892028" y="4421241"/>
                </a:lnTo>
                <a:lnTo>
                  <a:pt x="0" y="102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0" y="4869160"/>
            <a:ext cx="12192000" cy="1988841"/>
          </a:xfrm>
          <a:prstGeom prst="rtTriangl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44" y="188640"/>
            <a:ext cx="11737304" cy="64807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0" name="Google Shape;304;p20"/>
          <p:cNvSpPr txBox="1">
            <a:spLocks/>
          </p:cNvSpPr>
          <p:nvPr/>
        </p:nvSpPr>
        <p:spPr>
          <a:xfrm>
            <a:off x="1703512" y="356135"/>
            <a:ext cx="8712968" cy="1416681"/>
          </a:xfrm>
          <a:prstGeom prst="roundRect">
            <a:avLst>
              <a:gd name="adj" fmla="val 18909"/>
            </a:avLst>
          </a:prstGeom>
          <a:solidFill>
            <a:schemeClr val="bg1"/>
          </a:solidFill>
          <a:ln w="9525">
            <a:solidFill>
              <a:srgbClr val="12B6C2"/>
            </a:solidFill>
            <a:prstDash val="lg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Đọc những câu chuyện, bài thơ, bài văn về quê hương đất nước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95600" y="2132856"/>
            <a:ext cx="2804712" cy="1689267"/>
            <a:chOff x="839416" y="2580713"/>
            <a:chExt cx="2736304" cy="1689267"/>
          </a:xfrm>
        </p:grpSpPr>
        <p:pic>
          <p:nvPicPr>
            <p:cNvPr id="1028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68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993724" y="2693230"/>
            <a:ext cx="180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09648" y="2177334"/>
            <a:ext cx="2804712" cy="1689267"/>
            <a:chOff x="839416" y="2580713"/>
            <a:chExt cx="2736304" cy="1689267"/>
          </a:xfrm>
        </p:grpSpPr>
        <p:pic>
          <p:nvPicPr>
            <p:cNvPr id="17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68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7234066" y="2738648"/>
            <a:ext cx="226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95600" y="4266619"/>
            <a:ext cx="3392582" cy="1847871"/>
            <a:chOff x="839416" y="2580713"/>
            <a:chExt cx="2736304" cy="1847871"/>
          </a:xfrm>
        </p:grpSpPr>
        <p:pic>
          <p:nvPicPr>
            <p:cNvPr id="23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84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7" y="2613982"/>
              <a:ext cx="574901" cy="68736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2782306" y="4927390"/>
            <a:ext cx="295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tiế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thú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vị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77672" y="4134366"/>
            <a:ext cx="3245981" cy="2072148"/>
            <a:chOff x="839415" y="2580713"/>
            <a:chExt cx="3166810" cy="2072148"/>
          </a:xfrm>
        </p:grpSpPr>
        <p:pic>
          <p:nvPicPr>
            <p:cNvPr id="27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5" y="2580713"/>
              <a:ext cx="3166810" cy="207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7184326" y="4750766"/>
            <a:ext cx="253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Cảm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nghĩ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quê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hương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đất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nước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56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5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3821111" y="4725993"/>
            <a:ext cx="1149502" cy="1854922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60" y="4702303"/>
            <a:ext cx="959013" cy="1851668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33246" y="514227"/>
            <a:ext cx="2804712" cy="1689267"/>
            <a:chOff x="839416" y="2580713"/>
            <a:chExt cx="2736304" cy="1689267"/>
          </a:xfrm>
        </p:grpSpPr>
        <p:pic>
          <p:nvPicPr>
            <p:cNvPr id="51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68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图片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1131370" y="1074601"/>
            <a:ext cx="180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122337" y="439802"/>
            <a:ext cx="2804712" cy="1689267"/>
            <a:chOff x="839416" y="2580713"/>
            <a:chExt cx="2736304" cy="1689267"/>
          </a:xfrm>
        </p:grpSpPr>
        <p:pic>
          <p:nvPicPr>
            <p:cNvPr id="55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68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图片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3446755" y="1001116"/>
            <a:ext cx="226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559292" y="375419"/>
            <a:ext cx="3392582" cy="1847871"/>
            <a:chOff x="839416" y="2580713"/>
            <a:chExt cx="2736304" cy="1847871"/>
          </a:xfrm>
        </p:grpSpPr>
        <p:pic>
          <p:nvPicPr>
            <p:cNvPr id="59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84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图片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9417" y="2613982"/>
              <a:ext cx="574901" cy="687361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5845998" y="1036190"/>
            <a:ext cx="295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 tiết thú vị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8641121" y="233915"/>
            <a:ext cx="3245981" cy="2072148"/>
            <a:chOff x="839415" y="2580713"/>
            <a:chExt cx="3166810" cy="2072148"/>
          </a:xfrm>
        </p:grpSpPr>
        <p:pic>
          <p:nvPicPr>
            <p:cNvPr id="63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5" y="2580713"/>
              <a:ext cx="3166810" cy="207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图片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65" name="TextBox 64"/>
          <p:cNvSpPr txBox="1"/>
          <p:nvPr/>
        </p:nvSpPr>
        <p:spPr>
          <a:xfrm>
            <a:off x="8947775" y="850315"/>
            <a:ext cx="2910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Cảm nghĩ của em về quê hương, đất nước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30" y="2120724"/>
            <a:ext cx="6106456" cy="25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-2795" y="-8914"/>
            <a:ext cx="12194793" cy="2257096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17391"/>
              <a:gd name="connsiteX1" fmla="*/ 7864126 w 7864126"/>
              <a:gd name="connsiteY1" fmla="*/ 0 h 4817391"/>
              <a:gd name="connsiteX2" fmla="*/ 7864126 w 7864126"/>
              <a:gd name="connsiteY2" fmla="*/ 3420679 h 4817391"/>
              <a:gd name="connsiteX3" fmla="*/ 468995 w 7864126"/>
              <a:gd name="connsiteY3" fmla="*/ 4817391 h 4817391"/>
              <a:gd name="connsiteX4" fmla="*/ 0 w 7864126"/>
              <a:gd name="connsiteY4" fmla="*/ 10209 h 4817391"/>
              <a:gd name="connsiteX0" fmla="*/ 0 w 7864126"/>
              <a:gd name="connsiteY0" fmla="*/ 10209 h 8629375"/>
              <a:gd name="connsiteX1" fmla="*/ 7864126 w 7864126"/>
              <a:gd name="connsiteY1" fmla="*/ 0 h 8629375"/>
              <a:gd name="connsiteX2" fmla="*/ 7864126 w 7864126"/>
              <a:gd name="connsiteY2" fmla="*/ 8629375 h 8629375"/>
              <a:gd name="connsiteX3" fmla="*/ 468995 w 7864126"/>
              <a:gd name="connsiteY3" fmla="*/ 4817391 h 8629375"/>
              <a:gd name="connsiteX4" fmla="*/ 0 w 7864126"/>
              <a:gd name="connsiteY4" fmla="*/ 10209 h 8629375"/>
              <a:gd name="connsiteX0" fmla="*/ 0 w 7864126"/>
              <a:gd name="connsiteY0" fmla="*/ 10209 h 9456630"/>
              <a:gd name="connsiteX1" fmla="*/ 7864126 w 7864126"/>
              <a:gd name="connsiteY1" fmla="*/ 0 h 9456630"/>
              <a:gd name="connsiteX2" fmla="*/ 7864126 w 7864126"/>
              <a:gd name="connsiteY2" fmla="*/ 8629375 h 9456630"/>
              <a:gd name="connsiteX3" fmla="*/ 1854579 w 7864126"/>
              <a:gd name="connsiteY3" fmla="*/ 9456630 h 9456630"/>
              <a:gd name="connsiteX4" fmla="*/ 0 w 7864126"/>
              <a:gd name="connsiteY4" fmla="*/ 10209 h 9456630"/>
              <a:gd name="connsiteX0" fmla="*/ 0 w 7864126"/>
              <a:gd name="connsiteY0" fmla="*/ 10209 h 10864338"/>
              <a:gd name="connsiteX1" fmla="*/ 7864126 w 7864126"/>
              <a:gd name="connsiteY1" fmla="*/ 0 h 10864338"/>
              <a:gd name="connsiteX2" fmla="*/ 7864126 w 7864126"/>
              <a:gd name="connsiteY2" fmla="*/ 8629375 h 10864338"/>
              <a:gd name="connsiteX3" fmla="*/ 1892027 w 7864126"/>
              <a:gd name="connsiteY3" fmla="*/ 10864338 h 10864338"/>
              <a:gd name="connsiteX4" fmla="*/ 0 w 7864126"/>
              <a:gd name="connsiteY4" fmla="*/ 10209 h 10864338"/>
              <a:gd name="connsiteX0" fmla="*/ 0 w 7882850"/>
              <a:gd name="connsiteY0" fmla="*/ 10209 h 10864338"/>
              <a:gd name="connsiteX1" fmla="*/ 7864126 w 7882850"/>
              <a:gd name="connsiteY1" fmla="*/ 0 h 10864338"/>
              <a:gd name="connsiteX2" fmla="*/ 7882850 w 7882850"/>
              <a:gd name="connsiteY2" fmla="*/ 7956122 h 10864338"/>
              <a:gd name="connsiteX3" fmla="*/ 1892027 w 7882850"/>
              <a:gd name="connsiteY3" fmla="*/ 10864338 h 10864338"/>
              <a:gd name="connsiteX4" fmla="*/ 0 w 7882850"/>
              <a:gd name="connsiteY4" fmla="*/ 10209 h 10864338"/>
              <a:gd name="connsiteX0" fmla="*/ 0 w 7882850"/>
              <a:gd name="connsiteY0" fmla="*/ 10209 h 10313499"/>
              <a:gd name="connsiteX1" fmla="*/ 7864126 w 7882850"/>
              <a:gd name="connsiteY1" fmla="*/ 0 h 10313499"/>
              <a:gd name="connsiteX2" fmla="*/ 7882850 w 7882850"/>
              <a:gd name="connsiteY2" fmla="*/ 7956122 h 10313499"/>
              <a:gd name="connsiteX3" fmla="*/ 1873303 w 7882850"/>
              <a:gd name="connsiteY3" fmla="*/ 10313499 h 10313499"/>
              <a:gd name="connsiteX4" fmla="*/ 0 w 7882850"/>
              <a:gd name="connsiteY4" fmla="*/ 10209 h 10313499"/>
              <a:gd name="connsiteX0" fmla="*/ 0 w 7865927"/>
              <a:gd name="connsiteY0" fmla="*/ 10209 h 10313499"/>
              <a:gd name="connsiteX1" fmla="*/ 7864126 w 7865927"/>
              <a:gd name="connsiteY1" fmla="*/ 0 h 10313499"/>
              <a:gd name="connsiteX2" fmla="*/ 7864126 w 7865927"/>
              <a:gd name="connsiteY2" fmla="*/ 7956122 h 10313499"/>
              <a:gd name="connsiteX3" fmla="*/ 1873303 w 7865927"/>
              <a:gd name="connsiteY3" fmla="*/ 10313499 h 10313499"/>
              <a:gd name="connsiteX4" fmla="*/ 0 w 7865927"/>
              <a:gd name="connsiteY4" fmla="*/ 10209 h 10313499"/>
              <a:gd name="connsiteX0" fmla="*/ 0 w 7865927"/>
              <a:gd name="connsiteY0" fmla="*/ 10209 h 9517842"/>
              <a:gd name="connsiteX1" fmla="*/ 7864126 w 7865927"/>
              <a:gd name="connsiteY1" fmla="*/ 0 h 9517842"/>
              <a:gd name="connsiteX2" fmla="*/ 7864126 w 7865927"/>
              <a:gd name="connsiteY2" fmla="*/ 7956122 h 9517842"/>
              <a:gd name="connsiteX3" fmla="*/ 4017214 w 7865927"/>
              <a:gd name="connsiteY3" fmla="*/ 9517842 h 9517842"/>
              <a:gd name="connsiteX4" fmla="*/ 0 w 7865927"/>
              <a:gd name="connsiteY4" fmla="*/ 10209 h 95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927" h="9517842">
                <a:moveTo>
                  <a:pt x="0" y="10209"/>
                </a:moveTo>
                <a:lnTo>
                  <a:pt x="7864126" y="0"/>
                </a:lnTo>
                <a:cubicBezTo>
                  <a:pt x="7870367" y="2652041"/>
                  <a:pt x="7857885" y="5304081"/>
                  <a:pt x="7864126" y="7956122"/>
                </a:cubicBezTo>
                <a:lnTo>
                  <a:pt x="4017214" y="9517842"/>
                </a:lnTo>
                <a:lnTo>
                  <a:pt x="0" y="10209"/>
                </a:lnTo>
                <a:close/>
              </a:path>
            </a:pathLst>
          </a:custGeom>
          <a:solidFill>
            <a:srgbClr val="678892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55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3392" y="418149"/>
            <a:ext cx="10936832" cy="1327387"/>
            <a:chOff x="2321248" y="508261"/>
            <a:chExt cx="10936832" cy="1327387"/>
          </a:xfrm>
        </p:grpSpPr>
        <p:sp>
          <p:nvSpPr>
            <p:cNvPr id="12" name="TextBox 11"/>
            <p:cNvSpPr txBox="1"/>
            <p:nvPr/>
          </p:nvSpPr>
          <p:spPr>
            <a:xfrm>
              <a:off x="3761173" y="825917"/>
              <a:ext cx="94969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Phiếu đọc sách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48" y="508261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8C741A-EC9E-95EE-4EAF-03F6483FD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4" y="1976437"/>
            <a:ext cx="9538159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95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0" y="-8914"/>
            <a:ext cx="12192001" cy="2603974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738161"/>
              <a:gd name="connsiteX1" fmla="*/ 7864126 w 7864126"/>
              <a:gd name="connsiteY1" fmla="*/ 0 h 4738161"/>
              <a:gd name="connsiteX2" fmla="*/ 7864126 w 7864126"/>
              <a:gd name="connsiteY2" fmla="*/ 3420679 h 4738161"/>
              <a:gd name="connsiteX3" fmla="*/ 581340 w 7864126"/>
              <a:gd name="connsiteY3" fmla="*/ 4738161 h 4738161"/>
              <a:gd name="connsiteX4" fmla="*/ 0 w 7864126"/>
              <a:gd name="connsiteY4" fmla="*/ 10209 h 473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4126" h="4738161">
                <a:moveTo>
                  <a:pt x="0" y="10209"/>
                </a:moveTo>
                <a:lnTo>
                  <a:pt x="7864126" y="0"/>
                </a:lnTo>
                <a:lnTo>
                  <a:pt x="7864126" y="3420679"/>
                </a:lnTo>
                <a:lnTo>
                  <a:pt x="581340" y="4738161"/>
                </a:lnTo>
                <a:lnTo>
                  <a:pt x="0" y="1020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0" y="5328260"/>
            <a:ext cx="12191998" cy="1529741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5" name="Hình ảnh 2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9F59343-CBA7-31C3-2A2D-C83E00FD4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44" y="2771775"/>
            <a:ext cx="5082264" cy="3658540"/>
          </a:xfrm>
          <a:prstGeom prst="rect">
            <a:avLst/>
          </a:prstGeom>
        </p:spPr>
      </p:pic>
      <p:sp>
        <p:nvSpPr>
          <p:cNvPr id="6" name="Hình chữ nhật: Góc Tròn 21">
            <a:extLst>
              <a:ext uri="{FF2B5EF4-FFF2-40B4-BE49-F238E27FC236}">
                <a16:creationId xmlns:a16="http://schemas.microsoft.com/office/drawing/2014/main" id="{AF07EAD0-3789-AD8F-1EA9-3D452D7E1F45}"/>
              </a:ext>
            </a:extLst>
          </p:cNvPr>
          <p:cNvSpPr/>
          <p:nvPr/>
        </p:nvSpPr>
        <p:spPr>
          <a:xfrm>
            <a:off x="4238626" y="608175"/>
            <a:ext cx="6739542" cy="3216060"/>
          </a:xfrm>
          <a:custGeom>
            <a:avLst/>
            <a:gdLst>
              <a:gd name="connsiteX0" fmla="*/ 0 w 6739542"/>
              <a:gd name="connsiteY0" fmla="*/ 536021 h 3216060"/>
              <a:gd name="connsiteX1" fmla="*/ 536021 w 6739542"/>
              <a:gd name="connsiteY1" fmla="*/ 0 h 3216060"/>
              <a:gd name="connsiteX2" fmla="*/ 6203521 w 6739542"/>
              <a:gd name="connsiteY2" fmla="*/ 0 h 3216060"/>
              <a:gd name="connsiteX3" fmla="*/ 6739542 w 6739542"/>
              <a:gd name="connsiteY3" fmla="*/ 536021 h 3216060"/>
              <a:gd name="connsiteX4" fmla="*/ 6739542 w 6739542"/>
              <a:gd name="connsiteY4" fmla="*/ 2680039 h 3216060"/>
              <a:gd name="connsiteX5" fmla="*/ 6203521 w 6739542"/>
              <a:gd name="connsiteY5" fmla="*/ 3216060 h 3216060"/>
              <a:gd name="connsiteX6" fmla="*/ 536021 w 6739542"/>
              <a:gd name="connsiteY6" fmla="*/ 3216060 h 3216060"/>
              <a:gd name="connsiteX7" fmla="*/ 0 w 6739542"/>
              <a:gd name="connsiteY7" fmla="*/ 2680039 h 3216060"/>
              <a:gd name="connsiteX8" fmla="*/ 0 w 6739542"/>
              <a:gd name="connsiteY8" fmla="*/ 536021 h 321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9542" h="3216060" fill="none" extrusionOk="0">
                <a:moveTo>
                  <a:pt x="0" y="536021"/>
                </a:moveTo>
                <a:cubicBezTo>
                  <a:pt x="14726" y="229154"/>
                  <a:pt x="261627" y="44040"/>
                  <a:pt x="536021" y="0"/>
                </a:cubicBezTo>
                <a:cubicBezTo>
                  <a:pt x="1355598" y="-106144"/>
                  <a:pt x="3507292" y="-57456"/>
                  <a:pt x="6203521" y="0"/>
                </a:cubicBezTo>
                <a:cubicBezTo>
                  <a:pt x="6523103" y="12415"/>
                  <a:pt x="6759613" y="240079"/>
                  <a:pt x="6739542" y="536021"/>
                </a:cubicBezTo>
                <a:cubicBezTo>
                  <a:pt x="6594986" y="1187906"/>
                  <a:pt x="6630861" y="1841680"/>
                  <a:pt x="6739542" y="2680039"/>
                </a:cubicBezTo>
                <a:cubicBezTo>
                  <a:pt x="6772732" y="3023156"/>
                  <a:pt x="6506671" y="3193766"/>
                  <a:pt x="6203521" y="3216060"/>
                </a:cubicBezTo>
                <a:cubicBezTo>
                  <a:pt x="5561246" y="3187063"/>
                  <a:pt x="2589238" y="3142696"/>
                  <a:pt x="536021" y="3216060"/>
                </a:cubicBezTo>
                <a:cubicBezTo>
                  <a:pt x="245979" y="3206107"/>
                  <a:pt x="9257" y="2938055"/>
                  <a:pt x="0" y="2680039"/>
                </a:cubicBezTo>
                <a:cubicBezTo>
                  <a:pt x="-124905" y="1679811"/>
                  <a:pt x="-168306" y="1442435"/>
                  <a:pt x="0" y="536021"/>
                </a:cubicBezTo>
                <a:close/>
              </a:path>
              <a:path w="6739542" h="3216060" stroke="0" extrusionOk="0">
                <a:moveTo>
                  <a:pt x="0" y="536021"/>
                </a:moveTo>
                <a:cubicBezTo>
                  <a:pt x="40677" y="226173"/>
                  <a:pt x="226104" y="34764"/>
                  <a:pt x="536021" y="0"/>
                </a:cubicBezTo>
                <a:cubicBezTo>
                  <a:pt x="2514564" y="-6525"/>
                  <a:pt x="4486110" y="152743"/>
                  <a:pt x="6203521" y="0"/>
                </a:cubicBezTo>
                <a:cubicBezTo>
                  <a:pt x="6535929" y="19037"/>
                  <a:pt x="6719898" y="268465"/>
                  <a:pt x="6739542" y="536021"/>
                </a:cubicBezTo>
                <a:cubicBezTo>
                  <a:pt x="6727520" y="1593977"/>
                  <a:pt x="6818721" y="2300715"/>
                  <a:pt x="6739542" y="2680039"/>
                </a:cubicBezTo>
                <a:cubicBezTo>
                  <a:pt x="6781026" y="2972453"/>
                  <a:pt x="6474973" y="3243847"/>
                  <a:pt x="6203521" y="3216060"/>
                </a:cubicBezTo>
                <a:cubicBezTo>
                  <a:pt x="5426800" y="3329894"/>
                  <a:pt x="1963134" y="3215414"/>
                  <a:pt x="536021" y="3216060"/>
                </a:cubicBezTo>
                <a:cubicBezTo>
                  <a:pt x="246616" y="3230455"/>
                  <a:pt x="-3135" y="2958518"/>
                  <a:pt x="0" y="2680039"/>
                </a:cubicBezTo>
                <a:cubicBezTo>
                  <a:pt x="-119259" y="1896834"/>
                  <a:pt x="-86911" y="1133089"/>
                  <a:pt x="0" y="53602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B6CBE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13490959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A1BB1-2EF4-7E18-0045-720F0B27FAF0}"/>
              </a:ext>
            </a:extLst>
          </p:cNvPr>
          <p:cNvSpPr txBox="1"/>
          <p:nvPr/>
        </p:nvSpPr>
        <p:spPr>
          <a:xfrm>
            <a:off x="4400550" y="1171575"/>
            <a:ext cx="6343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sẻ với bạn chi tiết thú vị về nhân vật, cảnh vật, sự việc được nói đến trong bài đã học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86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>
            <a:off x="1" y="-8914"/>
            <a:ext cx="12195833" cy="2566799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70212"/>
              <a:gd name="connsiteX1" fmla="*/ 7864126 w 7864126"/>
              <a:gd name="connsiteY1" fmla="*/ 0 h 4870212"/>
              <a:gd name="connsiteX2" fmla="*/ 7864126 w 7864126"/>
              <a:gd name="connsiteY2" fmla="*/ 3420679 h 4870212"/>
              <a:gd name="connsiteX3" fmla="*/ 356651 w 7864126"/>
              <a:gd name="connsiteY3" fmla="*/ 4870212 h 4870212"/>
              <a:gd name="connsiteX4" fmla="*/ 0 w 7864126"/>
              <a:gd name="connsiteY4" fmla="*/ 10209 h 4870212"/>
              <a:gd name="connsiteX0" fmla="*/ 0 w 7864126"/>
              <a:gd name="connsiteY0" fmla="*/ 10209 h 3420679"/>
              <a:gd name="connsiteX1" fmla="*/ 7864126 w 7864126"/>
              <a:gd name="connsiteY1" fmla="*/ 0 h 3420679"/>
              <a:gd name="connsiteX2" fmla="*/ 7864126 w 7864126"/>
              <a:gd name="connsiteY2" fmla="*/ 3420679 h 3420679"/>
              <a:gd name="connsiteX3" fmla="*/ 497081 w 7864126"/>
              <a:gd name="connsiteY3" fmla="*/ 2730998 h 3420679"/>
              <a:gd name="connsiteX4" fmla="*/ 0 w 7864126"/>
              <a:gd name="connsiteY4" fmla="*/ 10209 h 3420679"/>
              <a:gd name="connsiteX0" fmla="*/ 0 w 7864126"/>
              <a:gd name="connsiteY0" fmla="*/ 10209 h 5084511"/>
              <a:gd name="connsiteX1" fmla="*/ 7864126 w 7864126"/>
              <a:gd name="connsiteY1" fmla="*/ 0 h 5084511"/>
              <a:gd name="connsiteX2" fmla="*/ 7854764 w 7864126"/>
              <a:gd name="connsiteY2" fmla="*/ 5084511 h 5084511"/>
              <a:gd name="connsiteX3" fmla="*/ 497081 w 7864126"/>
              <a:gd name="connsiteY3" fmla="*/ 2730998 h 5084511"/>
              <a:gd name="connsiteX4" fmla="*/ 0 w 7864126"/>
              <a:gd name="connsiteY4" fmla="*/ 10209 h 5084511"/>
              <a:gd name="connsiteX0" fmla="*/ 0 w 7865026"/>
              <a:gd name="connsiteY0" fmla="*/ 10209 h 5137330"/>
              <a:gd name="connsiteX1" fmla="*/ 7864126 w 7865026"/>
              <a:gd name="connsiteY1" fmla="*/ 0 h 5137330"/>
              <a:gd name="connsiteX2" fmla="*/ 7864126 w 7865026"/>
              <a:gd name="connsiteY2" fmla="*/ 5137330 h 5137330"/>
              <a:gd name="connsiteX3" fmla="*/ 497081 w 7865026"/>
              <a:gd name="connsiteY3" fmla="*/ 2730998 h 5137330"/>
              <a:gd name="connsiteX4" fmla="*/ 0 w 7865026"/>
              <a:gd name="connsiteY4" fmla="*/ 10209 h 5137330"/>
              <a:gd name="connsiteX0" fmla="*/ 0 w 7883121"/>
              <a:gd name="connsiteY0" fmla="*/ 10209 h 5163741"/>
              <a:gd name="connsiteX1" fmla="*/ 7864126 w 7883121"/>
              <a:gd name="connsiteY1" fmla="*/ 0 h 5163741"/>
              <a:gd name="connsiteX2" fmla="*/ 7882851 w 7883121"/>
              <a:gd name="connsiteY2" fmla="*/ 5163741 h 5163741"/>
              <a:gd name="connsiteX3" fmla="*/ 497081 w 7883121"/>
              <a:gd name="connsiteY3" fmla="*/ 2730998 h 5163741"/>
              <a:gd name="connsiteX4" fmla="*/ 0 w 7883121"/>
              <a:gd name="connsiteY4" fmla="*/ 10209 h 5163741"/>
              <a:gd name="connsiteX0" fmla="*/ 0 w 7866598"/>
              <a:gd name="connsiteY0" fmla="*/ 10209 h 5163741"/>
              <a:gd name="connsiteX1" fmla="*/ 7864126 w 7866598"/>
              <a:gd name="connsiteY1" fmla="*/ 0 h 5163741"/>
              <a:gd name="connsiteX2" fmla="*/ 7865860 w 7866598"/>
              <a:gd name="connsiteY2" fmla="*/ 5163741 h 5163741"/>
              <a:gd name="connsiteX3" fmla="*/ 497081 w 7866598"/>
              <a:gd name="connsiteY3" fmla="*/ 2730998 h 5163741"/>
              <a:gd name="connsiteX4" fmla="*/ 0 w 7866598"/>
              <a:gd name="connsiteY4" fmla="*/ 10209 h 51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6598" h="5163741">
                <a:moveTo>
                  <a:pt x="0" y="10209"/>
                </a:moveTo>
                <a:lnTo>
                  <a:pt x="7864126" y="0"/>
                </a:lnTo>
                <a:cubicBezTo>
                  <a:pt x="7861005" y="1694837"/>
                  <a:pt x="7868981" y="3468904"/>
                  <a:pt x="7865860" y="5163741"/>
                </a:cubicBezTo>
                <a:lnTo>
                  <a:pt x="497081" y="2730998"/>
                </a:lnTo>
                <a:lnTo>
                  <a:pt x="0" y="102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-1840" y="5384800"/>
            <a:ext cx="12191821" cy="1494971"/>
          </a:xfrm>
          <a:custGeom>
            <a:avLst/>
            <a:gdLst>
              <a:gd name="connsiteX0" fmla="*/ 0 w 6096000"/>
              <a:gd name="connsiteY0" fmla="*/ 1484786 h 1484786"/>
              <a:gd name="connsiteX1" fmla="*/ 0 w 6096000"/>
              <a:gd name="connsiteY1" fmla="*/ 0 h 1484786"/>
              <a:gd name="connsiteX2" fmla="*/ 6096000 w 6096000"/>
              <a:gd name="connsiteY2" fmla="*/ 1484786 h 1484786"/>
              <a:gd name="connsiteX3" fmla="*/ 0 w 6096000"/>
              <a:gd name="connsiteY3" fmla="*/ 1484786 h 1484786"/>
              <a:gd name="connsiteX0" fmla="*/ 6110516 w 12206516"/>
              <a:gd name="connsiteY0" fmla="*/ 2082802 h 2082802"/>
              <a:gd name="connsiteX1" fmla="*/ 2 w 12206516"/>
              <a:gd name="connsiteY1" fmla="*/ 0 h 2082802"/>
              <a:gd name="connsiteX2" fmla="*/ 6110516 w 12206516"/>
              <a:gd name="connsiteY2" fmla="*/ 598016 h 2082802"/>
              <a:gd name="connsiteX3" fmla="*/ 12206516 w 12206516"/>
              <a:gd name="connsiteY3" fmla="*/ 2082802 h 2082802"/>
              <a:gd name="connsiteX4" fmla="*/ 6110516 w 12206516"/>
              <a:gd name="connsiteY4" fmla="*/ 2082802 h 2082802"/>
              <a:gd name="connsiteX0" fmla="*/ 6761696 w 12857696"/>
              <a:gd name="connsiteY0" fmla="*/ 2082802 h 2165856"/>
              <a:gd name="connsiteX1" fmla="*/ 651182 w 12857696"/>
              <a:gd name="connsiteY1" fmla="*/ 2046514 h 2165856"/>
              <a:gd name="connsiteX2" fmla="*/ 651182 w 12857696"/>
              <a:gd name="connsiteY2" fmla="*/ 0 h 2165856"/>
              <a:gd name="connsiteX3" fmla="*/ 6761696 w 12857696"/>
              <a:gd name="connsiteY3" fmla="*/ 598016 h 2165856"/>
              <a:gd name="connsiteX4" fmla="*/ 12857696 w 12857696"/>
              <a:gd name="connsiteY4" fmla="*/ 2082802 h 2165856"/>
              <a:gd name="connsiteX5" fmla="*/ 6761696 w 12857696"/>
              <a:gd name="connsiteY5" fmla="*/ 2082802 h 2165856"/>
              <a:gd name="connsiteX0" fmla="*/ 6423916 w 12519916"/>
              <a:gd name="connsiteY0" fmla="*/ 2082802 h 2165856"/>
              <a:gd name="connsiteX1" fmla="*/ 313402 w 12519916"/>
              <a:gd name="connsiteY1" fmla="*/ 2046514 h 2165856"/>
              <a:gd name="connsiteX2" fmla="*/ 313402 w 12519916"/>
              <a:gd name="connsiteY2" fmla="*/ 0 h 2165856"/>
              <a:gd name="connsiteX3" fmla="*/ 6423916 w 12519916"/>
              <a:gd name="connsiteY3" fmla="*/ 598016 h 2165856"/>
              <a:gd name="connsiteX4" fmla="*/ 12519916 w 12519916"/>
              <a:gd name="connsiteY4" fmla="*/ 2082802 h 2165856"/>
              <a:gd name="connsiteX5" fmla="*/ 6423916 w 12519916"/>
              <a:gd name="connsiteY5" fmla="*/ 2082802 h 2165856"/>
              <a:gd name="connsiteX0" fmla="*/ 6423916 w 12519916"/>
              <a:gd name="connsiteY0" fmla="*/ 2082802 h 2082802"/>
              <a:gd name="connsiteX1" fmla="*/ 313402 w 12519916"/>
              <a:gd name="connsiteY1" fmla="*/ 2046514 h 2082802"/>
              <a:gd name="connsiteX2" fmla="*/ 313402 w 12519916"/>
              <a:gd name="connsiteY2" fmla="*/ 0 h 2082802"/>
              <a:gd name="connsiteX3" fmla="*/ 6423916 w 12519916"/>
              <a:gd name="connsiteY3" fmla="*/ 598016 h 2082802"/>
              <a:gd name="connsiteX4" fmla="*/ 12519916 w 12519916"/>
              <a:gd name="connsiteY4" fmla="*/ 2082802 h 2082802"/>
              <a:gd name="connsiteX5" fmla="*/ 6423916 w 12519916"/>
              <a:gd name="connsiteY5" fmla="*/ 2082802 h 2082802"/>
              <a:gd name="connsiteX0" fmla="*/ 6423916 w 12519916"/>
              <a:gd name="connsiteY0" fmla="*/ 2082802 h 2082802"/>
              <a:gd name="connsiteX1" fmla="*/ 313402 w 12519916"/>
              <a:gd name="connsiteY1" fmla="*/ 2046514 h 2082802"/>
              <a:gd name="connsiteX2" fmla="*/ 313402 w 12519916"/>
              <a:gd name="connsiteY2" fmla="*/ 0 h 2082802"/>
              <a:gd name="connsiteX3" fmla="*/ 6423916 w 12519916"/>
              <a:gd name="connsiteY3" fmla="*/ 598016 h 2082802"/>
              <a:gd name="connsiteX4" fmla="*/ 12519916 w 12519916"/>
              <a:gd name="connsiteY4" fmla="*/ 2082802 h 2082802"/>
              <a:gd name="connsiteX5" fmla="*/ 6423916 w 12519916"/>
              <a:gd name="connsiteY5" fmla="*/ 2082802 h 2082802"/>
              <a:gd name="connsiteX0" fmla="*/ 6423916 w 12519916"/>
              <a:gd name="connsiteY0" fmla="*/ 2082802 h 2082802"/>
              <a:gd name="connsiteX1" fmla="*/ 313402 w 12519916"/>
              <a:gd name="connsiteY1" fmla="*/ 2046514 h 2082802"/>
              <a:gd name="connsiteX2" fmla="*/ 313402 w 12519916"/>
              <a:gd name="connsiteY2" fmla="*/ 0 h 2082802"/>
              <a:gd name="connsiteX3" fmla="*/ 6423916 w 12519916"/>
              <a:gd name="connsiteY3" fmla="*/ 598016 h 2082802"/>
              <a:gd name="connsiteX4" fmla="*/ 12519916 w 12519916"/>
              <a:gd name="connsiteY4" fmla="*/ 2082802 h 2082802"/>
              <a:gd name="connsiteX5" fmla="*/ 6423916 w 12519916"/>
              <a:gd name="connsiteY5" fmla="*/ 2082802 h 2082802"/>
              <a:gd name="connsiteX0" fmla="*/ 6120751 w 12216751"/>
              <a:gd name="connsiteY0" fmla="*/ 2082802 h 2082802"/>
              <a:gd name="connsiteX1" fmla="*/ 10237 w 12216751"/>
              <a:gd name="connsiteY1" fmla="*/ 2046514 h 2082802"/>
              <a:gd name="connsiteX2" fmla="*/ 10237 w 12216751"/>
              <a:gd name="connsiteY2" fmla="*/ 0 h 2082802"/>
              <a:gd name="connsiteX3" fmla="*/ 6120751 w 12216751"/>
              <a:gd name="connsiteY3" fmla="*/ 598016 h 2082802"/>
              <a:gd name="connsiteX4" fmla="*/ 12216751 w 12216751"/>
              <a:gd name="connsiteY4" fmla="*/ 2082802 h 2082802"/>
              <a:gd name="connsiteX5" fmla="*/ 6120751 w 12216751"/>
              <a:gd name="connsiteY5" fmla="*/ 2082802 h 2082802"/>
              <a:gd name="connsiteX0" fmla="*/ 6116131 w 12212131"/>
              <a:gd name="connsiteY0" fmla="*/ 2082802 h 2104571"/>
              <a:gd name="connsiteX1" fmla="*/ 34646 w 12212131"/>
              <a:gd name="connsiteY1" fmla="*/ 2104571 h 2104571"/>
              <a:gd name="connsiteX2" fmla="*/ 5617 w 12212131"/>
              <a:gd name="connsiteY2" fmla="*/ 0 h 2104571"/>
              <a:gd name="connsiteX3" fmla="*/ 6116131 w 12212131"/>
              <a:gd name="connsiteY3" fmla="*/ 598016 h 2104571"/>
              <a:gd name="connsiteX4" fmla="*/ 12212131 w 12212131"/>
              <a:gd name="connsiteY4" fmla="*/ 2082802 h 2104571"/>
              <a:gd name="connsiteX5" fmla="*/ 6116131 w 12212131"/>
              <a:gd name="connsiteY5" fmla="*/ 2082802 h 2104571"/>
              <a:gd name="connsiteX0" fmla="*/ 6119790 w 12215790"/>
              <a:gd name="connsiteY0" fmla="*/ 2082802 h 2104571"/>
              <a:gd name="connsiteX1" fmla="*/ 38305 w 12215790"/>
              <a:gd name="connsiteY1" fmla="*/ 2104571 h 2104571"/>
              <a:gd name="connsiteX2" fmla="*/ 9276 w 12215790"/>
              <a:gd name="connsiteY2" fmla="*/ 0 h 2104571"/>
              <a:gd name="connsiteX3" fmla="*/ 6119790 w 12215790"/>
              <a:gd name="connsiteY3" fmla="*/ 598016 h 2104571"/>
              <a:gd name="connsiteX4" fmla="*/ 12215790 w 12215790"/>
              <a:gd name="connsiteY4" fmla="*/ 2082802 h 2104571"/>
              <a:gd name="connsiteX5" fmla="*/ 6119790 w 12215790"/>
              <a:gd name="connsiteY5" fmla="*/ 2082802 h 2104571"/>
              <a:gd name="connsiteX0" fmla="*/ 6109360 w 12205360"/>
              <a:gd name="connsiteY0" fmla="*/ 2082802 h 2104571"/>
              <a:gd name="connsiteX1" fmla="*/ 27875 w 12205360"/>
              <a:gd name="connsiteY1" fmla="*/ 2104571 h 2104571"/>
              <a:gd name="connsiteX2" fmla="*/ 13361 w 12205360"/>
              <a:gd name="connsiteY2" fmla="*/ 0 h 2104571"/>
              <a:gd name="connsiteX3" fmla="*/ 6109360 w 12205360"/>
              <a:gd name="connsiteY3" fmla="*/ 598016 h 2104571"/>
              <a:gd name="connsiteX4" fmla="*/ 12205360 w 12205360"/>
              <a:gd name="connsiteY4" fmla="*/ 2082802 h 2104571"/>
              <a:gd name="connsiteX5" fmla="*/ 6109360 w 12205360"/>
              <a:gd name="connsiteY5" fmla="*/ 2082802 h 2104571"/>
              <a:gd name="connsiteX0" fmla="*/ 6109360 w 12205360"/>
              <a:gd name="connsiteY0" fmla="*/ 2082802 h 2104571"/>
              <a:gd name="connsiteX1" fmla="*/ 27875 w 12205360"/>
              <a:gd name="connsiteY1" fmla="*/ 2104571 h 2104571"/>
              <a:gd name="connsiteX2" fmla="*/ 13361 w 12205360"/>
              <a:gd name="connsiteY2" fmla="*/ 0 h 2104571"/>
              <a:gd name="connsiteX3" fmla="*/ 6109360 w 12205360"/>
              <a:gd name="connsiteY3" fmla="*/ 438359 h 2104571"/>
              <a:gd name="connsiteX4" fmla="*/ 12205360 w 12205360"/>
              <a:gd name="connsiteY4" fmla="*/ 2082802 h 2104571"/>
              <a:gd name="connsiteX5" fmla="*/ 6109360 w 12205360"/>
              <a:gd name="connsiteY5" fmla="*/ 2082802 h 2104571"/>
              <a:gd name="connsiteX0" fmla="*/ 6109360 w 12205360"/>
              <a:gd name="connsiteY0" fmla="*/ 2082802 h 2104571"/>
              <a:gd name="connsiteX1" fmla="*/ 27875 w 12205360"/>
              <a:gd name="connsiteY1" fmla="*/ 2104571 h 2104571"/>
              <a:gd name="connsiteX2" fmla="*/ 13361 w 12205360"/>
              <a:gd name="connsiteY2" fmla="*/ 0 h 2104571"/>
              <a:gd name="connsiteX3" fmla="*/ 6094846 w 12205360"/>
              <a:gd name="connsiteY3" fmla="*/ 743159 h 2104571"/>
              <a:gd name="connsiteX4" fmla="*/ 12205360 w 12205360"/>
              <a:gd name="connsiteY4" fmla="*/ 2082802 h 2104571"/>
              <a:gd name="connsiteX5" fmla="*/ 6109360 w 12205360"/>
              <a:gd name="connsiteY5" fmla="*/ 2082802 h 2104571"/>
              <a:gd name="connsiteX0" fmla="*/ 6109360 w 12205360"/>
              <a:gd name="connsiteY0" fmla="*/ 1473202 h 1494971"/>
              <a:gd name="connsiteX1" fmla="*/ 27875 w 12205360"/>
              <a:gd name="connsiteY1" fmla="*/ 1494971 h 1494971"/>
              <a:gd name="connsiteX2" fmla="*/ 13361 w 12205360"/>
              <a:gd name="connsiteY2" fmla="*/ 0 h 1494971"/>
              <a:gd name="connsiteX3" fmla="*/ 6094846 w 12205360"/>
              <a:gd name="connsiteY3" fmla="*/ 133559 h 1494971"/>
              <a:gd name="connsiteX4" fmla="*/ 12205360 w 12205360"/>
              <a:gd name="connsiteY4" fmla="*/ 1473202 h 1494971"/>
              <a:gd name="connsiteX5" fmla="*/ 6109360 w 12205360"/>
              <a:gd name="connsiteY5" fmla="*/ 1473202 h 1494971"/>
              <a:gd name="connsiteX0" fmla="*/ 6098118 w 12194118"/>
              <a:gd name="connsiteY0" fmla="*/ 1473202 h 1494971"/>
              <a:gd name="connsiteX1" fmla="*/ 16633 w 12194118"/>
              <a:gd name="connsiteY1" fmla="*/ 1494971 h 1494971"/>
              <a:gd name="connsiteX2" fmla="*/ 2119 w 12194118"/>
              <a:gd name="connsiteY2" fmla="*/ 0 h 1494971"/>
              <a:gd name="connsiteX3" fmla="*/ 6083604 w 12194118"/>
              <a:gd name="connsiteY3" fmla="*/ 133559 h 1494971"/>
              <a:gd name="connsiteX4" fmla="*/ 12194118 w 12194118"/>
              <a:gd name="connsiteY4" fmla="*/ 1473202 h 1494971"/>
              <a:gd name="connsiteX5" fmla="*/ 6098118 w 12194118"/>
              <a:gd name="connsiteY5" fmla="*/ 1473202 h 1494971"/>
              <a:gd name="connsiteX0" fmla="*/ 6091514 w 12187514"/>
              <a:gd name="connsiteY0" fmla="*/ 1473202 h 1494971"/>
              <a:gd name="connsiteX1" fmla="*/ 10029 w 12187514"/>
              <a:gd name="connsiteY1" fmla="*/ 1494971 h 1494971"/>
              <a:gd name="connsiteX2" fmla="*/ 24544 w 12187514"/>
              <a:gd name="connsiteY2" fmla="*/ 0 h 1494971"/>
              <a:gd name="connsiteX3" fmla="*/ 6077000 w 12187514"/>
              <a:gd name="connsiteY3" fmla="*/ 133559 h 1494971"/>
              <a:gd name="connsiteX4" fmla="*/ 12187514 w 12187514"/>
              <a:gd name="connsiteY4" fmla="*/ 1473202 h 1494971"/>
              <a:gd name="connsiteX5" fmla="*/ 6091514 w 12187514"/>
              <a:gd name="connsiteY5" fmla="*/ 1473202 h 1494971"/>
              <a:gd name="connsiteX0" fmla="*/ 6093982 w 12189982"/>
              <a:gd name="connsiteY0" fmla="*/ 1473202 h 1494971"/>
              <a:gd name="connsiteX1" fmla="*/ 12497 w 12189982"/>
              <a:gd name="connsiteY1" fmla="*/ 1494971 h 1494971"/>
              <a:gd name="connsiteX2" fmla="*/ 12497 w 12189982"/>
              <a:gd name="connsiteY2" fmla="*/ 0 h 1494971"/>
              <a:gd name="connsiteX3" fmla="*/ 6079468 w 12189982"/>
              <a:gd name="connsiteY3" fmla="*/ 133559 h 1494971"/>
              <a:gd name="connsiteX4" fmla="*/ 12189982 w 12189982"/>
              <a:gd name="connsiteY4" fmla="*/ 1473202 h 1494971"/>
              <a:gd name="connsiteX5" fmla="*/ 6093982 w 12189982"/>
              <a:gd name="connsiteY5" fmla="*/ 1473202 h 1494971"/>
              <a:gd name="connsiteX0" fmla="*/ 6093982 w 12189982"/>
              <a:gd name="connsiteY0" fmla="*/ 1473202 h 1494971"/>
              <a:gd name="connsiteX1" fmla="*/ 12497 w 12189982"/>
              <a:gd name="connsiteY1" fmla="*/ 1494971 h 1494971"/>
              <a:gd name="connsiteX2" fmla="*/ 12497 w 12189982"/>
              <a:gd name="connsiteY2" fmla="*/ 0 h 1494971"/>
              <a:gd name="connsiteX3" fmla="*/ 6079468 w 12189982"/>
              <a:gd name="connsiteY3" fmla="*/ 133559 h 1494971"/>
              <a:gd name="connsiteX4" fmla="*/ 12189982 w 12189982"/>
              <a:gd name="connsiteY4" fmla="*/ 1479508 h 1494971"/>
              <a:gd name="connsiteX5" fmla="*/ 6093982 w 12189982"/>
              <a:gd name="connsiteY5" fmla="*/ 1473202 h 1494971"/>
              <a:gd name="connsiteX0" fmla="*/ 6093982 w 12199441"/>
              <a:gd name="connsiteY0" fmla="*/ 1473202 h 1494971"/>
              <a:gd name="connsiteX1" fmla="*/ 12497 w 12199441"/>
              <a:gd name="connsiteY1" fmla="*/ 1494971 h 1494971"/>
              <a:gd name="connsiteX2" fmla="*/ 12497 w 12199441"/>
              <a:gd name="connsiteY2" fmla="*/ 0 h 1494971"/>
              <a:gd name="connsiteX3" fmla="*/ 6079468 w 12199441"/>
              <a:gd name="connsiteY3" fmla="*/ 133559 h 1494971"/>
              <a:gd name="connsiteX4" fmla="*/ 12199441 w 12199441"/>
              <a:gd name="connsiteY4" fmla="*/ 1482661 h 1494971"/>
              <a:gd name="connsiteX5" fmla="*/ 6093982 w 12199441"/>
              <a:gd name="connsiteY5" fmla="*/ 1473202 h 1494971"/>
              <a:gd name="connsiteX0" fmla="*/ 6093982 w 12188011"/>
              <a:gd name="connsiteY0" fmla="*/ 1473202 h 1494971"/>
              <a:gd name="connsiteX1" fmla="*/ 12497 w 12188011"/>
              <a:gd name="connsiteY1" fmla="*/ 1494971 h 1494971"/>
              <a:gd name="connsiteX2" fmla="*/ 12497 w 12188011"/>
              <a:gd name="connsiteY2" fmla="*/ 0 h 1494971"/>
              <a:gd name="connsiteX3" fmla="*/ 6079468 w 12188011"/>
              <a:gd name="connsiteY3" fmla="*/ 133559 h 1494971"/>
              <a:gd name="connsiteX4" fmla="*/ 12188011 w 12188011"/>
              <a:gd name="connsiteY4" fmla="*/ 1471231 h 1494971"/>
              <a:gd name="connsiteX5" fmla="*/ 6093982 w 12188011"/>
              <a:gd name="connsiteY5" fmla="*/ 1473202 h 1494971"/>
              <a:gd name="connsiteX0" fmla="*/ 6093982 w 12191821"/>
              <a:gd name="connsiteY0" fmla="*/ 1473202 h 1494971"/>
              <a:gd name="connsiteX1" fmla="*/ 12497 w 12191821"/>
              <a:gd name="connsiteY1" fmla="*/ 1494971 h 1494971"/>
              <a:gd name="connsiteX2" fmla="*/ 12497 w 12191821"/>
              <a:gd name="connsiteY2" fmla="*/ 0 h 1494971"/>
              <a:gd name="connsiteX3" fmla="*/ 6079468 w 12191821"/>
              <a:gd name="connsiteY3" fmla="*/ 133559 h 1494971"/>
              <a:gd name="connsiteX4" fmla="*/ 12191821 w 12191821"/>
              <a:gd name="connsiteY4" fmla="*/ 1475041 h 1494971"/>
              <a:gd name="connsiteX5" fmla="*/ 6093982 w 12191821"/>
              <a:gd name="connsiteY5" fmla="*/ 1473202 h 149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821" h="1494971">
                <a:moveTo>
                  <a:pt x="6093982" y="1473202"/>
                </a:moveTo>
                <a:lnTo>
                  <a:pt x="12497" y="1494971"/>
                </a:lnTo>
                <a:cubicBezTo>
                  <a:pt x="-18951" y="-608391"/>
                  <a:pt x="19754" y="2046025"/>
                  <a:pt x="12497" y="0"/>
                </a:cubicBezTo>
                <a:lnTo>
                  <a:pt x="6079468" y="133559"/>
                </a:lnTo>
                <a:lnTo>
                  <a:pt x="12191821" y="1475041"/>
                </a:lnTo>
                <a:lnTo>
                  <a:pt x="6093982" y="14732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4807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26" y="3413427"/>
            <a:ext cx="6515219" cy="25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73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华康海报体W12(P)"/>
        <a:ea typeface="华康海报体W12(P)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84</Words>
  <Application>Microsoft Office PowerPoint</Application>
  <PresentationFormat>Widescreen</PresentationFormat>
  <Paragraphs>12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微软雅黑</vt:lpstr>
      <vt:lpstr>Arial</vt:lpstr>
      <vt:lpstr>Calibri</vt:lpstr>
      <vt:lpstr>Odibee Sans</vt:lpstr>
      <vt:lpstr>华康海报体W12(P)</vt:lpstr>
      <vt:lpstr>Office 主题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M0</cp:lastModifiedBy>
  <cp:revision>4</cp:revision>
  <dcterms:created xsi:type="dcterms:W3CDTF">2023-01-29T11:16:43Z</dcterms:created>
  <dcterms:modified xsi:type="dcterms:W3CDTF">2023-03-16T06:32:08Z</dcterms:modified>
</cp:coreProperties>
</file>